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5321300" cy="7556500"/>
  <p:notesSz cx="6797675" cy="9928225"/>
  <p:embeddedFontLst>
    <p:embeddedFont>
      <p:font typeface="Arimo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imbus Sans Novu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3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266386"/>
            <a:ext cx="5378295" cy="357656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802416" y="2527627"/>
            <a:ext cx="6932833" cy="6932833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6697914"/>
            <a:ext cx="5664967" cy="745566"/>
            <a:chOff x="0" y="0"/>
            <a:chExt cx="2543667" cy="3347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43667" cy="334772"/>
            </a:xfrm>
            <a:custGeom>
              <a:avLst/>
              <a:gdLst/>
              <a:ahLst/>
              <a:cxnLst/>
              <a:rect l="l" t="t" r="r" b="b"/>
              <a:pathLst>
                <a:path w="2543667" h="334772">
                  <a:moveTo>
                    <a:pt x="0" y="0"/>
                  </a:moveTo>
                  <a:lnTo>
                    <a:pt x="2543667" y="0"/>
                  </a:lnTo>
                  <a:lnTo>
                    <a:pt x="2543667" y="334772"/>
                  </a:lnTo>
                  <a:lnTo>
                    <a:pt x="0" y="334772"/>
                  </a:lnTo>
                  <a:close/>
                </a:path>
              </a:pathLst>
            </a:custGeom>
            <a:solidFill>
              <a:srgbClr val="FF1D2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21323" y="3281605"/>
            <a:ext cx="4287737" cy="3167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691" dirty="0" err="1">
                <a:solidFill>
                  <a:srgbClr val="FF1D25"/>
                </a:solidFill>
                <a:latin typeface="Nimbus Sans Novus"/>
              </a:rPr>
              <a:t>Náplň</a:t>
            </a:r>
            <a:r>
              <a:rPr lang="en-US" sz="1691" dirty="0">
                <a:solidFill>
                  <a:srgbClr val="FF1D25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FF1D25"/>
                </a:solidFill>
                <a:latin typeface="Nimbus Sans Novus"/>
              </a:rPr>
              <a:t>práce</a:t>
            </a:r>
            <a:endParaRPr lang="en-US" sz="1691" dirty="0">
              <a:solidFill>
                <a:srgbClr val="FF1D25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Čištění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a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opravy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výrobního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stroje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Zajištění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a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kontrola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materiálu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pro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stroj</a:t>
            </a:r>
            <a:endParaRPr lang="en-US" sz="1691" dirty="0">
              <a:solidFill>
                <a:srgbClr val="000000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endParaRPr lang="en-US" sz="1691" dirty="0">
              <a:solidFill>
                <a:srgbClr val="000000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r>
              <a:rPr lang="en-US" sz="1691" dirty="0" err="1">
                <a:solidFill>
                  <a:srgbClr val="FF1D25"/>
                </a:solidFill>
                <a:latin typeface="Nimbus Sans Novus"/>
              </a:rPr>
              <a:t>Naše</a:t>
            </a:r>
            <a:r>
              <a:rPr lang="en-US" sz="1691" dirty="0">
                <a:solidFill>
                  <a:srgbClr val="FF1D25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FF1D25"/>
                </a:solidFill>
                <a:latin typeface="Nimbus Sans Novus"/>
              </a:rPr>
              <a:t>nabídka</a:t>
            </a:r>
            <a:endParaRPr lang="en-US" sz="1691" dirty="0">
              <a:solidFill>
                <a:srgbClr val="FF1D25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Zajímavá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mzda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+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benefity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25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dnů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dovolené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+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stravenky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Příspěvek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na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dopravu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a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životní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pojištění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</a:p>
          <a:p>
            <a:pPr algn="l">
              <a:lnSpc>
                <a:spcPts val="1945"/>
              </a:lnSpc>
            </a:pPr>
            <a:endParaRPr lang="en-US" sz="1691" dirty="0">
              <a:solidFill>
                <a:srgbClr val="000000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r>
              <a:rPr lang="en-US" sz="1691" dirty="0" err="1">
                <a:solidFill>
                  <a:srgbClr val="FF1D25"/>
                </a:solidFill>
                <a:latin typeface="Nimbus Sans Novus"/>
              </a:rPr>
              <a:t>Požadujeme</a:t>
            </a:r>
            <a:endParaRPr lang="en-US" sz="1691" dirty="0">
              <a:solidFill>
                <a:srgbClr val="FF1D25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SOU, SŠ</a:t>
            </a: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Zkušenosti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se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strojním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zařízením</a:t>
            </a:r>
            <a:endParaRPr lang="en-US" sz="1691" dirty="0">
              <a:solidFill>
                <a:srgbClr val="000000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Počítačové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znalosti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(MS Outlook, Excel)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1721" y="7124775"/>
            <a:ext cx="2515398" cy="19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Nimbus Sans Novus"/>
              </a:rPr>
              <a:t>J.Babáka 2733/11 · 612 00 Brno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2761" y="7124340"/>
            <a:ext cx="137641" cy="21067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21323" y="2750215"/>
            <a:ext cx="3963527" cy="324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8"/>
              </a:lnSpc>
            </a:pPr>
            <a:r>
              <a:rPr lang="en-US" sz="1973" b="1" dirty="0" err="1">
                <a:solidFill>
                  <a:srgbClr val="000000"/>
                </a:solidFill>
                <a:latin typeface="Nimbus Sans Novus"/>
              </a:rPr>
              <a:t>Seřizovač</a:t>
            </a:r>
            <a:r>
              <a:rPr lang="en-US" sz="1973" b="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973" b="1" dirty="0" err="1">
                <a:solidFill>
                  <a:srgbClr val="000000"/>
                </a:solidFill>
                <a:latin typeface="Nimbus Sans Novus"/>
              </a:rPr>
              <a:t>balící</a:t>
            </a:r>
            <a:r>
              <a:rPr lang="en-US" sz="1973" b="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973" b="1" dirty="0" err="1">
                <a:solidFill>
                  <a:srgbClr val="000000"/>
                </a:solidFill>
                <a:latin typeface="Nimbus Sans Novus"/>
              </a:rPr>
              <a:t>linky</a:t>
            </a:r>
            <a:r>
              <a:rPr lang="en-US" sz="1973" b="1" dirty="0">
                <a:solidFill>
                  <a:srgbClr val="000000"/>
                </a:solidFill>
                <a:latin typeface="Nimbus Sans Novus"/>
              </a:rPr>
              <a:t> – </a:t>
            </a:r>
            <a:r>
              <a:rPr lang="en-US" sz="1973" b="1" dirty="0" err="1">
                <a:solidFill>
                  <a:srgbClr val="000000"/>
                </a:solidFill>
                <a:latin typeface="Nimbus Sans Novus"/>
              </a:rPr>
              <a:t>Vysočina</a:t>
            </a:r>
            <a:r>
              <a:rPr lang="en-US" sz="1973" b="1" dirty="0">
                <a:solidFill>
                  <a:srgbClr val="000000"/>
                </a:solidFill>
                <a:latin typeface="Nimbus Sans Novus"/>
              </a:rPr>
              <a:t>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1323" y="6806084"/>
            <a:ext cx="196850" cy="19952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22831" y="7127731"/>
            <a:ext cx="258963" cy="18474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298305" y="7147964"/>
            <a:ext cx="1575149" cy="13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"/>
              </a:lnSpc>
            </a:pPr>
            <a:r>
              <a:rPr lang="en-US" sz="845">
                <a:solidFill>
                  <a:srgbClr val="FFFFFF"/>
                </a:solidFill>
                <a:latin typeface="Nimbus Sans Novus"/>
              </a:rPr>
              <a:t>l.tuzickova@trenkwalder.com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1775" y="6853589"/>
            <a:ext cx="1588262" cy="196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"/>
              </a:lnSpc>
            </a:pPr>
            <a:r>
              <a:rPr lang="en-US" sz="1799">
                <a:solidFill>
                  <a:srgbClr val="FFFFFF"/>
                </a:solidFill>
                <a:latin typeface="Nimbus Sans Novus"/>
              </a:rPr>
              <a:t>606 043 954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03187" y="1138914"/>
            <a:ext cx="3481664" cy="38298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280941" y="6839872"/>
            <a:ext cx="3405069" cy="17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"/>
              </a:rPr>
              <a:t>Lenka Tužičková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27119" y="6798143"/>
            <a:ext cx="242850" cy="242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7" b="187"/>
          <a:stretch>
            <a:fillRect/>
          </a:stretch>
        </p:blipFill>
        <p:spPr>
          <a:xfrm>
            <a:off x="0" y="-266386"/>
            <a:ext cx="5378295" cy="357656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77270" y="2539646"/>
            <a:ext cx="6932833" cy="6932833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21323" y="3281605"/>
            <a:ext cx="4287737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5"/>
              </a:lnSpc>
            </a:pPr>
            <a:r>
              <a:rPr lang="en-US" sz="1691" dirty="0" err="1">
                <a:solidFill>
                  <a:srgbClr val="FF1D25"/>
                </a:solidFill>
                <a:latin typeface="Nimbus Sans Novus"/>
              </a:rPr>
              <a:t>Náplň</a:t>
            </a:r>
            <a:r>
              <a:rPr lang="en-US" sz="1691" dirty="0">
                <a:solidFill>
                  <a:srgbClr val="FF1D25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FF1D25"/>
                </a:solidFill>
                <a:latin typeface="Nimbus Sans Novus"/>
              </a:rPr>
              <a:t>práce</a:t>
            </a:r>
            <a:endParaRPr lang="en-US" sz="1691" dirty="0">
              <a:solidFill>
                <a:srgbClr val="FF1D25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Elektrikářské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a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mechanické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opravy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Montáž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,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údržba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,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instalace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výrobních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strojů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</a:p>
          <a:p>
            <a:pPr algn="l">
              <a:lnSpc>
                <a:spcPts val="1945"/>
              </a:lnSpc>
            </a:pPr>
            <a:endParaRPr lang="en-US" sz="1691" dirty="0">
              <a:solidFill>
                <a:srgbClr val="000000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r>
              <a:rPr lang="en-US" sz="1691" dirty="0" err="1">
                <a:solidFill>
                  <a:srgbClr val="FF1D25"/>
                </a:solidFill>
                <a:latin typeface="Nimbus Sans Novus"/>
              </a:rPr>
              <a:t>Naše</a:t>
            </a:r>
            <a:r>
              <a:rPr lang="en-US" sz="1691" dirty="0">
                <a:solidFill>
                  <a:srgbClr val="FF1D25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FF1D25"/>
                </a:solidFill>
                <a:latin typeface="Nimbus Sans Novus"/>
              </a:rPr>
              <a:t>nabídka</a:t>
            </a:r>
            <a:endParaRPr lang="en-US" sz="1691" dirty="0">
              <a:solidFill>
                <a:srgbClr val="FF1D25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Zajímavá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mzda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  +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benefity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Příspěvek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na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dopravu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a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penzijní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pojištění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25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dnů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dovolené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a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příspěvek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do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Cafeterie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</a:p>
          <a:p>
            <a:pPr algn="l">
              <a:lnSpc>
                <a:spcPts val="1945"/>
              </a:lnSpc>
            </a:pPr>
            <a:endParaRPr lang="en-US" sz="1691" dirty="0">
              <a:solidFill>
                <a:srgbClr val="000000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r>
              <a:rPr lang="en-US" sz="1691" dirty="0" err="1">
                <a:solidFill>
                  <a:srgbClr val="FF1D25"/>
                </a:solidFill>
                <a:latin typeface="Nimbus Sans Novus"/>
              </a:rPr>
              <a:t>Požadujeme</a:t>
            </a:r>
            <a:endParaRPr lang="en-US" sz="1691" dirty="0">
              <a:solidFill>
                <a:srgbClr val="FF1D25"/>
              </a:solidFill>
              <a:latin typeface="Nimbus Sans Novus"/>
            </a:endParaRP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SOU, SŠ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technického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směru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</a:p>
          <a:p>
            <a:pPr algn="l">
              <a:lnSpc>
                <a:spcPts val="1945"/>
              </a:lnSpc>
            </a:pPr>
            <a:r>
              <a:rPr lang="en-US" sz="1691" dirty="0">
                <a:solidFill>
                  <a:srgbClr val="000000"/>
                </a:solidFill>
                <a:latin typeface="Nimbus Sans Novus"/>
              </a:rPr>
              <a:t>›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Odborná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zkušenost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dle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 </a:t>
            </a:r>
            <a:r>
              <a:rPr lang="en-US" sz="1691" dirty="0" err="1">
                <a:solidFill>
                  <a:srgbClr val="000000"/>
                </a:solidFill>
                <a:latin typeface="Nimbus Sans Novus"/>
              </a:rPr>
              <a:t>vyhl</a:t>
            </a:r>
            <a:r>
              <a:rPr lang="en-US" sz="1691" dirty="0">
                <a:solidFill>
                  <a:srgbClr val="000000"/>
                </a:solidFill>
                <a:latin typeface="Nimbus Sans Novus"/>
              </a:rPr>
              <a:t>. 50/1978 Sb § 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1323" y="2764876"/>
            <a:ext cx="3963527" cy="324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8"/>
              </a:lnSpc>
            </a:pPr>
            <a:r>
              <a:rPr lang="en-US" sz="1973" b="1" dirty="0" err="1">
                <a:solidFill>
                  <a:srgbClr val="000000"/>
                </a:solidFill>
                <a:latin typeface="Nimbus Sans Novus"/>
              </a:rPr>
              <a:t>Údržbář</a:t>
            </a:r>
            <a:r>
              <a:rPr lang="en-US" sz="1973" b="1" dirty="0">
                <a:solidFill>
                  <a:srgbClr val="000000"/>
                </a:solidFill>
                <a:latin typeface="Nimbus Sans Novus"/>
              </a:rPr>
              <a:t>  ELEKTRO – </a:t>
            </a:r>
            <a:r>
              <a:rPr lang="en-US" sz="1973" b="1" dirty="0" err="1">
                <a:solidFill>
                  <a:srgbClr val="000000"/>
                </a:solidFill>
                <a:latin typeface="Nimbus Sans Novus"/>
              </a:rPr>
              <a:t>Vysočina</a:t>
            </a:r>
            <a:r>
              <a:rPr lang="en-US" sz="1973" b="1" dirty="0">
                <a:solidFill>
                  <a:srgbClr val="000000"/>
                </a:solidFill>
                <a:latin typeface="Nimbus Sans Novus"/>
              </a:rPr>
              <a:t>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187" y="1138914"/>
            <a:ext cx="3481664" cy="38298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0" y="6697914"/>
            <a:ext cx="5664967" cy="745566"/>
            <a:chOff x="0" y="0"/>
            <a:chExt cx="2543667" cy="3347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43667" cy="334772"/>
            </a:xfrm>
            <a:custGeom>
              <a:avLst/>
              <a:gdLst/>
              <a:ahLst/>
              <a:cxnLst/>
              <a:rect l="l" t="t" r="r" b="b"/>
              <a:pathLst>
                <a:path w="2543667" h="334772">
                  <a:moveTo>
                    <a:pt x="0" y="0"/>
                  </a:moveTo>
                  <a:lnTo>
                    <a:pt x="2543667" y="0"/>
                  </a:lnTo>
                  <a:lnTo>
                    <a:pt x="2543667" y="334772"/>
                  </a:lnTo>
                  <a:lnTo>
                    <a:pt x="0" y="334772"/>
                  </a:lnTo>
                  <a:close/>
                </a:path>
              </a:pathLst>
            </a:custGeom>
            <a:solidFill>
              <a:srgbClr val="FF1D2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11721" y="7124775"/>
            <a:ext cx="2515398" cy="19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Nimbus Sans Novus"/>
              </a:rPr>
              <a:t>J.Babáka 2733/11 · 612 00 Brno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2761" y="7124340"/>
            <a:ext cx="137641" cy="2106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1323" y="6806084"/>
            <a:ext cx="196850" cy="1995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922831" y="7127731"/>
            <a:ext cx="258963" cy="18474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298305" y="7147964"/>
            <a:ext cx="1575149" cy="13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"/>
              </a:lnSpc>
            </a:pPr>
            <a:r>
              <a:rPr lang="en-US" sz="845">
                <a:solidFill>
                  <a:srgbClr val="FFFFFF"/>
                </a:solidFill>
                <a:latin typeface="Nimbus Sans Novus"/>
              </a:rPr>
              <a:t>l.tuzickova@trenkwalder.com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1775" y="6853589"/>
            <a:ext cx="1588262" cy="196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"/>
              </a:lnSpc>
            </a:pPr>
            <a:r>
              <a:rPr lang="en-US" sz="1799">
                <a:solidFill>
                  <a:srgbClr val="FFFFFF"/>
                </a:solidFill>
                <a:latin typeface="Nimbus Sans Novus"/>
              </a:rPr>
              <a:t>606 043 954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80941" y="6839872"/>
            <a:ext cx="3405069" cy="17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"/>
              </a:rPr>
              <a:t>Lenka Tužičková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27119" y="6798143"/>
            <a:ext cx="242850" cy="242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157</Words>
  <Application>Microsoft Office PowerPoint</Application>
  <PresentationFormat>Vlastní</PresentationFormat>
  <Paragraphs>35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Arimo</vt:lpstr>
      <vt:lpstr>Calibri</vt:lpstr>
      <vt:lpstr>Nimbus Sans Novus</vt:lpstr>
      <vt:lpstr>Arial</vt:lpstr>
      <vt:lpstr>Office Theme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Leták CZ_ČB_2019</dc:title>
  <dc:creator>Tuzickova Lenka</dc:creator>
  <cp:lastModifiedBy>Tuzickova Lenka</cp:lastModifiedBy>
  <cp:revision>4</cp:revision>
  <cp:lastPrinted>2021-02-12T11:38:40Z</cp:lastPrinted>
  <dcterms:created xsi:type="dcterms:W3CDTF">2006-08-16T00:00:00Z</dcterms:created>
  <dcterms:modified xsi:type="dcterms:W3CDTF">2021-02-12T11:43:47Z</dcterms:modified>
  <dc:identifier>DAD_lkGJ9oQ</dc:identifier>
</cp:coreProperties>
</file>